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2" r:id="rId26"/>
    <p:sldId id="293" r:id="rId27"/>
    <p:sldId id="294" r:id="rId28"/>
    <p:sldId id="295" r:id="rId29"/>
    <p:sldId id="296" r:id="rId3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>
        <p:scale>
          <a:sx n="60" d="100"/>
          <a:sy n="60" d="100"/>
        </p:scale>
        <p:origin x="-1444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י"ג/כסלו/תשע"ח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043608" y="1700808"/>
            <a:ext cx="7406640" cy="1472184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Electrodes Statistics</a:t>
            </a:r>
            <a:endParaRPr lang="he-IL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95536" y="1988840"/>
            <a:ext cx="8458200" cy="1470025"/>
          </a:xfrm>
        </p:spPr>
        <p:txBody>
          <a:bodyPr/>
          <a:lstStyle/>
          <a:p>
            <a:r>
              <a:rPr lang="en-US" dirty="0" smtClean="0"/>
              <a:t>Parallel Transport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912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79512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</a:t>
            </a:r>
            <a:r>
              <a:rPr lang="en-US" sz="2000" dirty="0" smtClean="0"/>
              <a:t>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</a:t>
            </a:r>
            <a:r>
              <a:rPr lang="en-US" sz="2000" dirty="0"/>
              <a:t>matrices</a:t>
            </a:r>
            <a:endParaRPr lang="he-IL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2204864"/>
            <a:ext cx="8568952" cy="408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5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30" y="2276872"/>
            <a:ext cx="9303371" cy="443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after parallel transport</a:t>
            </a:r>
            <a:br>
              <a:rPr lang="en-US" sz="2000" dirty="0"/>
            </a:br>
            <a:r>
              <a:rPr lang="en-US" sz="2000" dirty="0" smtClean="0"/>
              <a:t>kernel </a:t>
            </a:r>
            <a:r>
              <a:rPr lang="en-US" sz="2000" dirty="0"/>
              <a:t>matrices</a:t>
            </a:r>
            <a:endParaRPr lang="he-IL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804248" y="3068960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mean of all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9057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354912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</a:t>
            </a:r>
            <a:r>
              <a:rPr lang="en-US" sz="2000" dirty="0" smtClean="0"/>
              <a:t>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9306898" cy="443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8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66836" y="620688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after parallel 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552220" y="1556792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mean of all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</a:t>
            </a:r>
            <a:endParaRPr lang="he-IL" sz="1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818402"/>
            <a:ext cx="10320205" cy="4915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1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348880"/>
            <a:ext cx="8901137" cy="423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07504" y="620688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All Stimulations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020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492896"/>
            <a:ext cx="9615500" cy="457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All Stimulations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99772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9418901" cy="448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79512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6,12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3,13,15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1753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8901137" cy="423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76256" y="2113692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mean of all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</a:t>
            </a:r>
            <a:endParaRPr lang="he-IL" sz="1400" dirty="0"/>
          </a:p>
        </p:txBody>
      </p:sp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6,12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3,13,15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12627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916832"/>
            <a:ext cx="9792233" cy="466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1916832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of first subject </a:t>
            </a:r>
            <a:endParaRPr lang="he-IL" sz="1400" dirty="0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6,12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3,13,15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0129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23528" y="900539"/>
            <a:ext cx="8229600" cy="1066800"/>
          </a:xfrm>
        </p:spPr>
        <p:txBody>
          <a:bodyPr/>
          <a:lstStyle/>
          <a:p>
            <a:r>
              <a:rPr lang="en-US" b="1" dirty="0" smtClean="0">
                <a:cs typeface="+mn-cs"/>
              </a:rPr>
              <a:t>Bad Electrodes per Subject</a:t>
            </a:r>
            <a:endParaRPr lang="he-IL" b="1" dirty="0"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988840"/>
            <a:ext cx="9801745" cy="466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0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xmlns="" id="{001CA006-E8EE-4775-97DC-4241F80C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48988"/>
              </p:ext>
            </p:extLst>
          </p:nvPr>
        </p:nvGraphicFramePr>
        <p:xfrm>
          <a:off x="6084168" y="980728"/>
          <a:ext cx="2743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12952704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5228560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8437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158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Somatosensory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arm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84068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flash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0294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 own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89775726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22" y="2492896"/>
            <a:ext cx="8901137" cy="423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17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4904"/>
            <a:ext cx="8613105" cy="410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2,5,10</a:t>
            </a:r>
            <a:br>
              <a:rPr lang="en-US" sz="2000" dirty="0"/>
            </a:br>
            <a:r>
              <a:rPr lang="en-US" sz="2000" dirty="0" smtClean="0"/>
              <a:t>Stimulation 1,3,14</a:t>
            </a:r>
            <a:br>
              <a:rPr lang="en-US" sz="2000" dirty="0" smtClean="0"/>
            </a:br>
            <a:r>
              <a:rPr lang="en-US" sz="2000" dirty="0" smtClean="0"/>
              <a:t>Diffusion maps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308" y="2103992"/>
            <a:ext cx="9981257" cy="47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6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Subjects </a:t>
            </a:r>
            <a:r>
              <a:rPr lang="en-US" sz="2000" dirty="0"/>
              <a:t>2,5,10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Stimulation 1,3,14</a:t>
            </a:r>
            <a:br>
              <a:rPr lang="en-US" sz="2000" dirty="0" smtClean="0"/>
            </a:br>
            <a:r>
              <a:rPr lang="en-US" sz="2000" dirty="0" smtClean="0"/>
              <a:t>Diffusion maps after parallel transport</a:t>
            </a:r>
            <a:br>
              <a:rPr lang="en-US" sz="2000" dirty="0" smtClean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628800"/>
            <a:ext cx="10125273" cy="482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3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xmlns="" id="{001CA006-E8EE-4775-97DC-4241F80C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966387"/>
              </p:ext>
            </p:extLst>
          </p:nvPr>
        </p:nvGraphicFramePr>
        <p:xfrm>
          <a:off x="6084168" y="980728"/>
          <a:ext cx="2743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12952704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5228560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8437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158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Somatosensory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arm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84068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flash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0294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 own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89775726"/>
                  </a:ext>
                </a:extLst>
              </a:tr>
            </a:tbl>
          </a:graphicData>
        </a:graphic>
      </p:graphicFrame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275513"/>
            <a:ext cx="9621217" cy="458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94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844824"/>
            <a:ext cx="10023642" cy="477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Stimulation 1,3,14</a:t>
            </a:r>
            <a:br>
              <a:rPr lang="en-US" sz="2000" dirty="0" smtClean="0"/>
            </a:br>
            <a:r>
              <a:rPr lang="en-US" sz="2000" dirty="0" smtClean="0"/>
              <a:t>Diffusion maps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628800"/>
            <a:ext cx="10326013" cy="491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0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/>
              <a:t>Diffusion maps </a:t>
            </a:r>
            <a:r>
              <a:rPr lang="en-US" sz="2000" dirty="0" smtClean="0"/>
              <a:t>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9267716" cy="441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0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13,14,15,16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xmlns="" id="{001CA006-E8EE-4775-97DC-4241F80C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914529"/>
              </p:ext>
            </p:extLst>
          </p:nvPr>
        </p:nvGraphicFramePr>
        <p:xfrm>
          <a:off x="6084168" y="908720"/>
          <a:ext cx="2743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12952704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5228560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8437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158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sham word 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8746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 own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8977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FF00FF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sham word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44171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CC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GB" sz="1400" b="1" i="0" u="none" strike="noStrike" dirty="0">
                        <a:solidFill>
                          <a:srgbClr val="CC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Sham word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95410027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8662975" cy="412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4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13,14,15,16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0" y="2132856"/>
            <a:ext cx="9477201" cy="4513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4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066800"/>
          </a:xfrm>
        </p:spPr>
        <p:txBody>
          <a:bodyPr/>
          <a:lstStyle/>
          <a:p>
            <a:r>
              <a:rPr lang="en-US" b="1" dirty="0" smtClean="0">
                <a:cs typeface="+mn-cs"/>
              </a:rPr>
              <a:t>Bad Electrodes Histogram</a:t>
            </a:r>
            <a:endParaRPr lang="he-IL" b="1" dirty="0"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3068960"/>
            <a:ext cx="10830540" cy="296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4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29600" cy="1066800"/>
          </a:xfrm>
        </p:spPr>
        <p:txBody>
          <a:bodyPr/>
          <a:lstStyle/>
          <a:p>
            <a:r>
              <a:rPr lang="en-US" b="1" dirty="0" smtClean="0"/>
              <a:t>Histogram – per Subject</a:t>
            </a:r>
            <a:endParaRPr lang="he-IL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1733829"/>
            <a:ext cx="11118381" cy="529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90872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Bad Electrodes </a:t>
            </a:r>
            <a:r>
              <a:rPr lang="en-US" b="1" dirty="0" smtClean="0"/>
              <a:t>Histogram</a:t>
            </a:r>
            <a:br>
              <a:rPr lang="en-US" b="1" dirty="0" smtClean="0"/>
            </a:br>
            <a:r>
              <a:rPr lang="en-US" sz="2700" b="1" dirty="0" smtClean="0"/>
              <a:t>Potential Good Electrodes  </a:t>
            </a:r>
            <a:endParaRPr lang="he-I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22353"/>
            <a:ext cx="5976664" cy="4480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8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74848" y="94354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+mn-cs"/>
              </a:rPr>
              <a:t>Histogram – per </a:t>
            </a:r>
            <a:r>
              <a:rPr lang="en-US" b="1" dirty="0" smtClean="0">
                <a:cs typeface="+mn-cs"/>
              </a:rPr>
              <a:t>Subject</a:t>
            </a:r>
            <a:br>
              <a:rPr lang="en-US" b="1" dirty="0" smtClean="0">
                <a:cs typeface="+mn-cs"/>
              </a:rPr>
            </a:br>
            <a:r>
              <a:rPr lang="en-US" sz="2700" b="1" dirty="0">
                <a:cs typeface="+mn-cs"/>
              </a:rPr>
              <a:t>Potential Good Electrodes</a:t>
            </a:r>
            <a:endParaRPr lang="he-IL" sz="2700" dirty="0"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1988839"/>
            <a:ext cx="10664825" cy="507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9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1520" y="2204864"/>
            <a:ext cx="8458200" cy="1470025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Confusion Matrix</a:t>
            </a:r>
            <a:endParaRPr lang="he-IL" sz="4800" b="1" dirty="0"/>
          </a:p>
        </p:txBody>
      </p:sp>
    </p:spTree>
    <p:extLst>
      <p:ext uri="{BB962C8B-B14F-4D97-AF65-F5344CB8AC3E}">
        <p14:creationId xmlns:p14="http://schemas.microsoft.com/office/powerpoint/2010/main" val="12666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 healthy subjects</a:t>
            </a:r>
            <a:br>
              <a:rPr lang="en-US" dirty="0" smtClean="0"/>
            </a:br>
            <a:r>
              <a:rPr lang="en-US" dirty="0" smtClean="0"/>
              <a:t>All stimulation</a:t>
            </a:r>
            <a:br>
              <a:rPr lang="en-US" dirty="0" smtClean="0"/>
            </a:br>
            <a:r>
              <a:rPr lang="en-US" dirty="0" smtClean="0"/>
              <a:t>PCA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10413"/>
            <a:ext cx="6408712" cy="480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0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healthy subjects</a:t>
            </a:r>
            <a:br>
              <a:rPr lang="en-US" dirty="0"/>
            </a:br>
            <a:r>
              <a:rPr lang="en-US" dirty="0"/>
              <a:t>All </a:t>
            </a:r>
            <a:r>
              <a:rPr lang="en-US" dirty="0" smtClean="0"/>
              <a:t>stimulation</a:t>
            </a:r>
            <a:br>
              <a:rPr lang="en-US" dirty="0" smtClean="0"/>
            </a:br>
            <a:r>
              <a:rPr lang="en-US" dirty="0" smtClean="0"/>
              <a:t>Gaussian SVM – confusion matrix</a:t>
            </a:r>
            <a:r>
              <a:rPr lang="en-US" dirty="0"/>
              <a:t/>
            </a:r>
            <a:br>
              <a:rPr lang="en-US" dirty="0"/>
            </a:br>
            <a:endParaRPr lang="he-IL" dirty="0"/>
          </a:p>
        </p:txBody>
      </p:sp>
      <p:pic>
        <p:nvPicPr>
          <p:cNvPr id="1026" name="Picture 2" descr="C:\Users\User\Desktop\gal\Technion\EEG_Project\EEG_Code\EEG_SIgnals_SVM\confmat_gaussianSVM58.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80"/>
            <a:ext cx="5223890" cy="42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1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1555</TotalTime>
  <Words>149</Words>
  <Application>Microsoft Office PowerPoint</Application>
  <PresentationFormat>‫הצגה על המסך (4:3)</PresentationFormat>
  <Paragraphs>72</Paragraphs>
  <Slides>29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29</vt:i4>
      </vt:variant>
    </vt:vector>
  </HeadingPairs>
  <TitlesOfParts>
    <vt:vector size="30" baseType="lpstr">
      <vt:lpstr>עירוני</vt:lpstr>
      <vt:lpstr>Electrodes Statistics</vt:lpstr>
      <vt:lpstr>Bad Electrodes per Subject</vt:lpstr>
      <vt:lpstr>Bad Electrodes Histogram</vt:lpstr>
      <vt:lpstr>Histogram – per Subject</vt:lpstr>
      <vt:lpstr>Bad Electrodes Histogram Potential Good Electrodes  </vt:lpstr>
      <vt:lpstr>Histogram – per Subject Potential Good Electrodes</vt:lpstr>
      <vt:lpstr>Confusion Matrix</vt:lpstr>
      <vt:lpstr>All healthy subjects All stimulation PCA</vt:lpstr>
      <vt:lpstr>All healthy subjects All stimulation Gaussian SVM – confusion matrix </vt:lpstr>
      <vt:lpstr>Parallel Transport</vt:lpstr>
      <vt:lpstr>Subjects 1,2,3 Stimulation 1,2,3 PCA before parallel transport kernel matrices</vt:lpstr>
      <vt:lpstr>Subjects 1,2,3 Stimulation 1,2,3 PCA after parallel transport kernel matrices</vt:lpstr>
      <vt:lpstr>Subjects 1,2,3 Stimulation 1,2,3 PCA before parallel transport covariance matrices</vt:lpstr>
      <vt:lpstr>Subjects 1,2,3 Stimulation 1,2,3 PCA after parallel transport covariance matrices</vt:lpstr>
      <vt:lpstr>Subjects 1,2 All Stimulations PCA before parallel transport covariance matrices</vt:lpstr>
      <vt:lpstr>Subjects 1,2 All Stimulations PCA after parallel transport covariance matrices</vt:lpstr>
      <vt:lpstr>Subjects 6,12 Stimulation 3,13,15 PCA before parallel transport covariance matrices</vt:lpstr>
      <vt:lpstr>Subjects 6,12 Stimulation 3,13,15 PCA after parallel transport covariance matrices</vt:lpstr>
      <vt:lpstr>Subjects 6,12 Stimulation 3,13,15 PCA after parallel transport covariance matrices</vt:lpstr>
      <vt:lpstr>Subjects 2,5,10 Stimulation 1,3,14 PCA before parallel transport covariance matrices</vt:lpstr>
      <vt:lpstr>Subjects 2,5,10 Stimulation 1,3,14 PCA after parallel transport covariance matrices</vt:lpstr>
      <vt:lpstr>Subjects 2,5,10 Stimulation 1,3,14 Diffusion maps before parallel transport covariance matrices</vt:lpstr>
      <vt:lpstr>Subjects 2,5,10 Stimulation 1,3,14 Diffusion maps after parallel transport covariance matrices</vt:lpstr>
      <vt:lpstr>Subjects 2,5,10 Stimulation 1,3,14 PCA before parallel transport kernel matrices</vt:lpstr>
      <vt:lpstr>Subjects 2,5,10 Stimulation 1,3,14 PCA after parallel transport kernel matrices</vt:lpstr>
      <vt:lpstr>Subjects 2,5,10 Stimulation 1,3,14 Diffusion maps before parallel transport kernel matrices</vt:lpstr>
      <vt:lpstr>Subjects 2,5,10 Stimulation 1,3,14 Diffusion maps after parallel transport kernel matrices</vt:lpstr>
      <vt:lpstr>Subjects 2,5,10 Stimulation 13,14,15,16 PCA before parallel transport covariance matrices</vt:lpstr>
      <vt:lpstr>Subjects 2,5,10 Stimulation 13,14,15,16 PCA after parallel transport covariance matrices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32</cp:revision>
  <dcterms:created xsi:type="dcterms:W3CDTF">2017-11-28T18:26:58Z</dcterms:created>
  <dcterms:modified xsi:type="dcterms:W3CDTF">2017-12-02T18:26:54Z</dcterms:modified>
</cp:coreProperties>
</file>